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33BBBE-5E59-4817-AD40-CC9BFF466B07}" type="doc">
      <dgm:prSet loTypeId="urn:microsoft.com/office/officeart/2005/8/layout/hProcess1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47794CC-DEE5-4EE2-B2EC-B12B051F6B8F}">
      <dgm:prSet phldrT="[Text]"/>
      <dgm:spPr/>
      <dgm:t>
        <a:bodyPr/>
        <a:lstStyle/>
        <a:p>
          <a:r>
            <a:rPr lang="en-US" dirty="0"/>
            <a:t>1</a:t>
          </a:r>
        </a:p>
        <a:p>
          <a:r>
            <a:rPr lang="en-US" dirty="0"/>
            <a:t>Planning</a:t>
          </a:r>
        </a:p>
      </dgm:t>
    </dgm:pt>
    <dgm:pt modelId="{6AC63F3F-6F54-4573-B4A8-560E40504920}" type="parTrans" cxnId="{FB1426CF-B1ED-447D-898F-914232C703A6}">
      <dgm:prSet/>
      <dgm:spPr/>
      <dgm:t>
        <a:bodyPr/>
        <a:lstStyle/>
        <a:p>
          <a:endParaRPr lang="en-US"/>
        </a:p>
      </dgm:t>
    </dgm:pt>
    <dgm:pt modelId="{4D38B3D1-E680-4DB2-BE39-C40445E56254}" type="sibTrans" cxnId="{FB1426CF-B1ED-447D-898F-914232C703A6}">
      <dgm:prSet/>
      <dgm:spPr/>
      <dgm:t>
        <a:bodyPr/>
        <a:lstStyle/>
        <a:p>
          <a:endParaRPr lang="en-US"/>
        </a:p>
      </dgm:t>
    </dgm:pt>
    <dgm:pt modelId="{39167D15-3231-4876-98A6-380B747091FA}">
      <dgm:prSet phldrT="[Text]"/>
      <dgm:spPr/>
      <dgm:t>
        <a:bodyPr/>
        <a:lstStyle/>
        <a:p>
          <a:r>
            <a:rPr lang="en-US" dirty="0"/>
            <a:t>2 </a:t>
          </a:r>
        </a:p>
        <a:p>
          <a:r>
            <a:rPr lang="en-US" dirty="0"/>
            <a:t>Design</a:t>
          </a:r>
        </a:p>
      </dgm:t>
    </dgm:pt>
    <dgm:pt modelId="{0AB95514-9B2F-4C27-908B-DBD050E94522}" type="parTrans" cxnId="{54396DC8-DAB5-4483-AA9F-33E8C60C08C2}">
      <dgm:prSet/>
      <dgm:spPr/>
      <dgm:t>
        <a:bodyPr/>
        <a:lstStyle/>
        <a:p>
          <a:endParaRPr lang="en-US"/>
        </a:p>
      </dgm:t>
    </dgm:pt>
    <dgm:pt modelId="{0C54B554-FFFD-44A7-8EF7-C0105C5E52C3}" type="sibTrans" cxnId="{54396DC8-DAB5-4483-AA9F-33E8C60C08C2}">
      <dgm:prSet/>
      <dgm:spPr/>
      <dgm:t>
        <a:bodyPr/>
        <a:lstStyle/>
        <a:p>
          <a:endParaRPr lang="en-US"/>
        </a:p>
      </dgm:t>
    </dgm:pt>
    <dgm:pt modelId="{A9B67291-C8D8-479A-80C8-7AFC0192458B}">
      <dgm:prSet phldrT="[Text]"/>
      <dgm:spPr/>
      <dgm:t>
        <a:bodyPr/>
        <a:lstStyle/>
        <a:p>
          <a:r>
            <a:rPr lang="en-US" dirty="0"/>
            <a:t>3</a:t>
          </a:r>
        </a:p>
        <a:p>
          <a:r>
            <a:rPr lang="en-US" dirty="0"/>
            <a:t>Development</a:t>
          </a:r>
        </a:p>
      </dgm:t>
    </dgm:pt>
    <dgm:pt modelId="{B8605D53-5808-4FAA-BB79-8D518B995027}" type="parTrans" cxnId="{9DCAB289-5534-444B-B8A9-09D56EA86C70}">
      <dgm:prSet/>
      <dgm:spPr/>
      <dgm:t>
        <a:bodyPr/>
        <a:lstStyle/>
        <a:p>
          <a:endParaRPr lang="en-US"/>
        </a:p>
      </dgm:t>
    </dgm:pt>
    <dgm:pt modelId="{4D987938-ACFD-4C4F-9F1A-6E2C0766B1DA}" type="sibTrans" cxnId="{9DCAB289-5534-444B-B8A9-09D56EA86C70}">
      <dgm:prSet/>
      <dgm:spPr/>
      <dgm:t>
        <a:bodyPr/>
        <a:lstStyle/>
        <a:p>
          <a:endParaRPr lang="en-US"/>
        </a:p>
      </dgm:t>
    </dgm:pt>
    <dgm:pt modelId="{957E747D-5C00-4600-A684-C6D9062E54D9}">
      <dgm:prSet phldrT="[Text]"/>
      <dgm:spPr/>
      <dgm:t>
        <a:bodyPr/>
        <a:lstStyle/>
        <a:p>
          <a:r>
            <a:rPr lang="en-US" dirty="0"/>
            <a:t>4</a:t>
          </a:r>
        </a:p>
        <a:p>
          <a:r>
            <a:rPr lang="en-US" dirty="0"/>
            <a:t>Documentation</a:t>
          </a:r>
        </a:p>
      </dgm:t>
    </dgm:pt>
    <dgm:pt modelId="{216008FD-B117-4F6C-8621-681699C0467D}" type="parTrans" cxnId="{B5569739-6471-46EC-9097-3F3B01A1B618}">
      <dgm:prSet/>
      <dgm:spPr/>
      <dgm:t>
        <a:bodyPr/>
        <a:lstStyle/>
        <a:p>
          <a:endParaRPr lang="en-US"/>
        </a:p>
      </dgm:t>
    </dgm:pt>
    <dgm:pt modelId="{DBF54278-C7BB-4C9E-B032-7B4A25794F4C}" type="sibTrans" cxnId="{B5569739-6471-46EC-9097-3F3B01A1B618}">
      <dgm:prSet/>
      <dgm:spPr/>
      <dgm:t>
        <a:bodyPr/>
        <a:lstStyle/>
        <a:p>
          <a:endParaRPr lang="en-US"/>
        </a:p>
      </dgm:t>
    </dgm:pt>
    <dgm:pt modelId="{2B5FF51A-A4C2-43A5-86CB-749D14CB302D}">
      <dgm:prSet/>
      <dgm:spPr/>
      <dgm:t>
        <a:bodyPr/>
        <a:lstStyle/>
        <a:p>
          <a:r>
            <a:rPr lang="en-US" dirty="0"/>
            <a:t>5</a:t>
          </a:r>
        </a:p>
        <a:p>
          <a:r>
            <a:rPr lang="en-US" dirty="0"/>
            <a:t>Launch</a:t>
          </a:r>
        </a:p>
      </dgm:t>
    </dgm:pt>
    <dgm:pt modelId="{D2F37095-609F-4730-B966-C2C45DDCF384}" type="parTrans" cxnId="{D3B6FC87-B9F8-4FE9-9893-D1BCCD77C030}">
      <dgm:prSet/>
      <dgm:spPr/>
      <dgm:t>
        <a:bodyPr/>
        <a:lstStyle/>
        <a:p>
          <a:endParaRPr lang="en-US"/>
        </a:p>
      </dgm:t>
    </dgm:pt>
    <dgm:pt modelId="{BE9E5E77-36E0-4EEC-B611-22D2C87775B9}" type="sibTrans" cxnId="{D3B6FC87-B9F8-4FE9-9893-D1BCCD77C030}">
      <dgm:prSet/>
      <dgm:spPr/>
      <dgm:t>
        <a:bodyPr/>
        <a:lstStyle/>
        <a:p>
          <a:endParaRPr lang="en-US"/>
        </a:p>
      </dgm:t>
    </dgm:pt>
    <dgm:pt modelId="{D198C988-4C28-4B9E-8320-2C85C8CB6A58}" type="pres">
      <dgm:prSet presAssocID="{2D33BBBE-5E59-4817-AD40-CC9BFF466B07}" presName="Name0" presStyleCnt="0">
        <dgm:presLayoutVars>
          <dgm:dir/>
          <dgm:resizeHandles val="exact"/>
        </dgm:presLayoutVars>
      </dgm:prSet>
      <dgm:spPr/>
    </dgm:pt>
    <dgm:pt modelId="{E22C31C1-4D20-4B65-8B3D-F3F3B37B11E3}" type="pres">
      <dgm:prSet presAssocID="{2D33BBBE-5E59-4817-AD40-CC9BFF466B07}" presName="arrow" presStyleLbl="bgShp" presStyleIdx="0" presStyleCnt="1"/>
      <dgm:spPr/>
    </dgm:pt>
    <dgm:pt modelId="{996FE723-C83A-48A5-8995-7E29BBAE8948}" type="pres">
      <dgm:prSet presAssocID="{2D33BBBE-5E59-4817-AD40-CC9BFF466B07}" presName="points" presStyleCnt="0"/>
      <dgm:spPr/>
    </dgm:pt>
    <dgm:pt modelId="{A82C4A00-BB84-4CB2-BFF4-EC39D11C49DE}" type="pres">
      <dgm:prSet presAssocID="{747794CC-DEE5-4EE2-B2EC-B12B051F6B8F}" presName="compositeA" presStyleCnt="0"/>
      <dgm:spPr/>
    </dgm:pt>
    <dgm:pt modelId="{E4D70B55-9FEC-47C3-9649-51D6881745C9}" type="pres">
      <dgm:prSet presAssocID="{747794CC-DEE5-4EE2-B2EC-B12B051F6B8F}" presName="textA" presStyleLbl="revTx" presStyleIdx="0" presStyleCnt="5">
        <dgm:presLayoutVars>
          <dgm:bulletEnabled val="1"/>
        </dgm:presLayoutVars>
      </dgm:prSet>
      <dgm:spPr/>
    </dgm:pt>
    <dgm:pt modelId="{F5CD7AE1-E01D-4B1B-AF48-DF65B9A1858B}" type="pres">
      <dgm:prSet presAssocID="{747794CC-DEE5-4EE2-B2EC-B12B051F6B8F}" presName="circleA" presStyleLbl="node1" presStyleIdx="0" presStyleCnt="5"/>
      <dgm:spPr/>
    </dgm:pt>
    <dgm:pt modelId="{D4634D15-E42B-4E82-A469-7C4CBA61A4A1}" type="pres">
      <dgm:prSet presAssocID="{747794CC-DEE5-4EE2-B2EC-B12B051F6B8F}" presName="spaceA" presStyleCnt="0"/>
      <dgm:spPr/>
    </dgm:pt>
    <dgm:pt modelId="{84547E65-1E03-4507-BF78-9572B0630C1A}" type="pres">
      <dgm:prSet presAssocID="{4D38B3D1-E680-4DB2-BE39-C40445E56254}" presName="space" presStyleCnt="0"/>
      <dgm:spPr/>
    </dgm:pt>
    <dgm:pt modelId="{7B0A697F-DCC7-45D4-9519-5C8E542A0997}" type="pres">
      <dgm:prSet presAssocID="{39167D15-3231-4876-98A6-380B747091FA}" presName="compositeB" presStyleCnt="0"/>
      <dgm:spPr/>
    </dgm:pt>
    <dgm:pt modelId="{5887236D-F93F-426F-B6E2-799DBFFF296D}" type="pres">
      <dgm:prSet presAssocID="{39167D15-3231-4876-98A6-380B747091FA}" presName="textB" presStyleLbl="revTx" presStyleIdx="1" presStyleCnt="5">
        <dgm:presLayoutVars>
          <dgm:bulletEnabled val="1"/>
        </dgm:presLayoutVars>
      </dgm:prSet>
      <dgm:spPr/>
    </dgm:pt>
    <dgm:pt modelId="{E7F73AFE-AD12-49BF-A063-E93AD8378B49}" type="pres">
      <dgm:prSet presAssocID="{39167D15-3231-4876-98A6-380B747091FA}" presName="circleB" presStyleLbl="node1" presStyleIdx="1" presStyleCnt="5"/>
      <dgm:spPr/>
    </dgm:pt>
    <dgm:pt modelId="{586373EB-D19C-422E-A278-BA0519261611}" type="pres">
      <dgm:prSet presAssocID="{39167D15-3231-4876-98A6-380B747091FA}" presName="spaceB" presStyleCnt="0"/>
      <dgm:spPr/>
    </dgm:pt>
    <dgm:pt modelId="{6AA242A7-B657-4E81-999D-A9337097ACA5}" type="pres">
      <dgm:prSet presAssocID="{0C54B554-FFFD-44A7-8EF7-C0105C5E52C3}" presName="space" presStyleCnt="0"/>
      <dgm:spPr/>
    </dgm:pt>
    <dgm:pt modelId="{C67BDFC1-0F6B-46B9-B646-3A136A442A8D}" type="pres">
      <dgm:prSet presAssocID="{A9B67291-C8D8-479A-80C8-7AFC0192458B}" presName="compositeA" presStyleCnt="0"/>
      <dgm:spPr/>
    </dgm:pt>
    <dgm:pt modelId="{EDF58338-A948-4D07-AB3A-660AC5C6815D}" type="pres">
      <dgm:prSet presAssocID="{A9B67291-C8D8-479A-80C8-7AFC0192458B}" presName="textA" presStyleLbl="revTx" presStyleIdx="2" presStyleCnt="5">
        <dgm:presLayoutVars>
          <dgm:bulletEnabled val="1"/>
        </dgm:presLayoutVars>
      </dgm:prSet>
      <dgm:spPr/>
    </dgm:pt>
    <dgm:pt modelId="{3A1A698E-2AB5-4068-8E36-D31C0BE155DD}" type="pres">
      <dgm:prSet presAssocID="{A9B67291-C8D8-479A-80C8-7AFC0192458B}" presName="circleA" presStyleLbl="node1" presStyleIdx="2" presStyleCnt="5"/>
      <dgm:spPr/>
    </dgm:pt>
    <dgm:pt modelId="{1C67E67C-4118-4171-A304-58AFD16455E1}" type="pres">
      <dgm:prSet presAssocID="{A9B67291-C8D8-479A-80C8-7AFC0192458B}" presName="spaceA" presStyleCnt="0"/>
      <dgm:spPr/>
    </dgm:pt>
    <dgm:pt modelId="{0976F1F2-4F67-4EC4-973F-986B79331C7A}" type="pres">
      <dgm:prSet presAssocID="{4D987938-ACFD-4C4F-9F1A-6E2C0766B1DA}" presName="space" presStyleCnt="0"/>
      <dgm:spPr/>
    </dgm:pt>
    <dgm:pt modelId="{7284593E-EC34-4B76-BE0E-588CBEAF4E27}" type="pres">
      <dgm:prSet presAssocID="{957E747D-5C00-4600-A684-C6D9062E54D9}" presName="compositeB" presStyleCnt="0"/>
      <dgm:spPr/>
    </dgm:pt>
    <dgm:pt modelId="{F06F5963-F25C-4950-AD56-74C7A1BE1A66}" type="pres">
      <dgm:prSet presAssocID="{957E747D-5C00-4600-A684-C6D9062E54D9}" presName="textB" presStyleLbl="revTx" presStyleIdx="3" presStyleCnt="5" custScaleX="112144">
        <dgm:presLayoutVars>
          <dgm:bulletEnabled val="1"/>
        </dgm:presLayoutVars>
      </dgm:prSet>
      <dgm:spPr/>
    </dgm:pt>
    <dgm:pt modelId="{E4540BEE-2BF0-4C36-91D6-0376CFC98246}" type="pres">
      <dgm:prSet presAssocID="{957E747D-5C00-4600-A684-C6D9062E54D9}" presName="circleB" presStyleLbl="node1" presStyleIdx="3" presStyleCnt="5"/>
      <dgm:spPr/>
    </dgm:pt>
    <dgm:pt modelId="{7E410EA7-DF18-4C95-9E77-5E55760FEB45}" type="pres">
      <dgm:prSet presAssocID="{957E747D-5C00-4600-A684-C6D9062E54D9}" presName="spaceB" presStyleCnt="0"/>
      <dgm:spPr/>
    </dgm:pt>
    <dgm:pt modelId="{39132AFE-3915-4D1B-9474-303C43FDAE61}" type="pres">
      <dgm:prSet presAssocID="{DBF54278-C7BB-4C9E-B032-7B4A25794F4C}" presName="space" presStyleCnt="0"/>
      <dgm:spPr/>
    </dgm:pt>
    <dgm:pt modelId="{A97C6DF2-5061-4E47-A4F5-62BAB44509EE}" type="pres">
      <dgm:prSet presAssocID="{2B5FF51A-A4C2-43A5-86CB-749D14CB302D}" presName="compositeA" presStyleCnt="0"/>
      <dgm:spPr/>
    </dgm:pt>
    <dgm:pt modelId="{1D992BB3-FC2A-44B7-9E83-C0C737D7AEA4}" type="pres">
      <dgm:prSet presAssocID="{2B5FF51A-A4C2-43A5-86CB-749D14CB302D}" presName="textA" presStyleLbl="revTx" presStyleIdx="4" presStyleCnt="5">
        <dgm:presLayoutVars>
          <dgm:bulletEnabled val="1"/>
        </dgm:presLayoutVars>
      </dgm:prSet>
      <dgm:spPr/>
    </dgm:pt>
    <dgm:pt modelId="{4498AC47-DB3B-4DDC-8C4F-3680A13F630A}" type="pres">
      <dgm:prSet presAssocID="{2B5FF51A-A4C2-43A5-86CB-749D14CB302D}" presName="circleA" presStyleLbl="node1" presStyleIdx="4" presStyleCnt="5"/>
      <dgm:spPr/>
    </dgm:pt>
    <dgm:pt modelId="{2B61C0D7-D991-410F-9298-B5689C8C98F2}" type="pres">
      <dgm:prSet presAssocID="{2B5FF51A-A4C2-43A5-86CB-749D14CB302D}" presName="spaceA" presStyleCnt="0"/>
      <dgm:spPr/>
    </dgm:pt>
  </dgm:ptLst>
  <dgm:cxnLst>
    <dgm:cxn modelId="{B5569739-6471-46EC-9097-3F3B01A1B618}" srcId="{2D33BBBE-5E59-4817-AD40-CC9BFF466B07}" destId="{957E747D-5C00-4600-A684-C6D9062E54D9}" srcOrd="3" destOrd="0" parTransId="{216008FD-B117-4F6C-8621-681699C0467D}" sibTransId="{DBF54278-C7BB-4C9E-B032-7B4A25794F4C}"/>
    <dgm:cxn modelId="{63E05959-C1E6-432F-810A-14BB0DFB9F3E}" type="presOf" srcId="{957E747D-5C00-4600-A684-C6D9062E54D9}" destId="{F06F5963-F25C-4950-AD56-74C7A1BE1A66}" srcOrd="0" destOrd="0" presId="urn:microsoft.com/office/officeart/2005/8/layout/hProcess11"/>
    <dgm:cxn modelId="{D3B6FC87-B9F8-4FE9-9893-D1BCCD77C030}" srcId="{2D33BBBE-5E59-4817-AD40-CC9BFF466B07}" destId="{2B5FF51A-A4C2-43A5-86CB-749D14CB302D}" srcOrd="4" destOrd="0" parTransId="{D2F37095-609F-4730-B966-C2C45DDCF384}" sibTransId="{BE9E5E77-36E0-4EEC-B611-22D2C87775B9}"/>
    <dgm:cxn modelId="{9DCAB289-5534-444B-B8A9-09D56EA86C70}" srcId="{2D33BBBE-5E59-4817-AD40-CC9BFF466B07}" destId="{A9B67291-C8D8-479A-80C8-7AFC0192458B}" srcOrd="2" destOrd="0" parTransId="{B8605D53-5808-4FAA-BB79-8D518B995027}" sibTransId="{4D987938-ACFD-4C4F-9F1A-6E2C0766B1DA}"/>
    <dgm:cxn modelId="{E1B8D5AB-C71F-45A3-99D2-FDAAA67D7228}" type="presOf" srcId="{39167D15-3231-4876-98A6-380B747091FA}" destId="{5887236D-F93F-426F-B6E2-799DBFFF296D}" srcOrd="0" destOrd="0" presId="urn:microsoft.com/office/officeart/2005/8/layout/hProcess11"/>
    <dgm:cxn modelId="{A81E5EAE-D7DB-4667-B527-6749EC28E838}" type="presOf" srcId="{747794CC-DEE5-4EE2-B2EC-B12B051F6B8F}" destId="{E4D70B55-9FEC-47C3-9649-51D6881745C9}" srcOrd="0" destOrd="0" presId="urn:microsoft.com/office/officeart/2005/8/layout/hProcess11"/>
    <dgm:cxn modelId="{31F450B5-8DAE-4B8F-A94D-B92C0DA4B419}" type="presOf" srcId="{A9B67291-C8D8-479A-80C8-7AFC0192458B}" destId="{EDF58338-A948-4D07-AB3A-660AC5C6815D}" srcOrd="0" destOrd="0" presId="urn:microsoft.com/office/officeart/2005/8/layout/hProcess11"/>
    <dgm:cxn modelId="{0D32FAC7-0377-4E9F-9C3F-86E590B1D628}" type="presOf" srcId="{2D33BBBE-5E59-4817-AD40-CC9BFF466B07}" destId="{D198C988-4C28-4B9E-8320-2C85C8CB6A58}" srcOrd="0" destOrd="0" presId="urn:microsoft.com/office/officeart/2005/8/layout/hProcess11"/>
    <dgm:cxn modelId="{54396DC8-DAB5-4483-AA9F-33E8C60C08C2}" srcId="{2D33BBBE-5E59-4817-AD40-CC9BFF466B07}" destId="{39167D15-3231-4876-98A6-380B747091FA}" srcOrd="1" destOrd="0" parTransId="{0AB95514-9B2F-4C27-908B-DBD050E94522}" sibTransId="{0C54B554-FFFD-44A7-8EF7-C0105C5E52C3}"/>
    <dgm:cxn modelId="{FB1426CF-B1ED-447D-898F-914232C703A6}" srcId="{2D33BBBE-5E59-4817-AD40-CC9BFF466B07}" destId="{747794CC-DEE5-4EE2-B2EC-B12B051F6B8F}" srcOrd="0" destOrd="0" parTransId="{6AC63F3F-6F54-4573-B4A8-560E40504920}" sibTransId="{4D38B3D1-E680-4DB2-BE39-C40445E56254}"/>
    <dgm:cxn modelId="{8B3261F7-E458-4BEB-8728-843CB277F8F2}" type="presOf" srcId="{2B5FF51A-A4C2-43A5-86CB-749D14CB302D}" destId="{1D992BB3-FC2A-44B7-9E83-C0C737D7AEA4}" srcOrd="0" destOrd="0" presId="urn:microsoft.com/office/officeart/2005/8/layout/hProcess11"/>
    <dgm:cxn modelId="{B3FB5F66-9130-410C-846A-03C640278AA8}" type="presParOf" srcId="{D198C988-4C28-4B9E-8320-2C85C8CB6A58}" destId="{E22C31C1-4D20-4B65-8B3D-F3F3B37B11E3}" srcOrd="0" destOrd="0" presId="urn:microsoft.com/office/officeart/2005/8/layout/hProcess11"/>
    <dgm:cxn modelId="{396B03CE-F94B-43EA-B59E-5CC197EAC24C}" type="presParOf" srcId="{D198C988-4C28-4B9E-8320-2C85C8CB6A58}" destId="{996FE723-C83A-48A5-8995-7E29BBAE8948}" srcOrd="1" destOrd="0" presId="urn:microsoft.com/office/officeart/2005/8/layout/hProcess11"/>
    <dgm:cxn modelId="{E7B0D7DE-8026-4C78-9D13-82E2F9B0AC3C}" type="presParOf" srcId="{996FE723-C83A-48A5-8995-7E29BBAE8948}" destId="{A82C4A00-BB84-4CB2-BFF4-EC39D11C49DE}" srcOrd="0" destOrd="0" presId="urn:microsoft.com/office/officeart/2005/8/layout/hProcess11"/>
    <dgm:cxn modelId="{83E84885-E72F-40F8-9FEB-7127EBE34837}" type="presParOf" srcId="{A82C4A00-BB84-4CB2-BFF4-EC39D11C49DE}" destId="{E4D70B55-9FEC-47C3-9649-51D6881745C9}" srcOrd="0" destOrd="0" presId="urn:microsoft.com/office/officeart/2005/8/layout/hProcess11"/>
    <dgm:cxn modelId="{3EDEEB9E-764C-43EA-9E08-37F3A7C88E3A}" type="presParOf" srcId="{A82C4A00-BB84-4CB2-BFF4-EC39D11C49DE}" destId="{F5CD7AE1-E01D-4B1B-AF48-DF65B9A1858B}" srcOrd="1" destOrd="0" presId="urn:microsoft.com/office/officeart/2005/8/layout/hProcess11"/>
    <dgm:cxn modelId="{132160BC-22DF-4182-88BD-5DBAA39F1E39}" type="presParOf" srcId="{A82C4A00-BB84-4CB2-BFF4-EC39D11C49DE}" destId="{D4634D15-E42B-4E82-A469-7C4CBA61A4A1}" srcOrd="2" destOrd="0" presId="urn:microsoft.com/office/officeart/2005/8/layout/hProcess11"/>
    <dgm:cxn modelId="{2C8400F4-3667-411F-B9CA-FC0F558B3361}" type="presParOf" srcId="{996FE723-C83A-48A5-8995-7E29BBAE8948}" destId="{84547E65-1E03-4507-BF78-9572B0630C1A}" srcOrd="1" destOrd="0" presId="urn:microsoft.com/office/officeart/2005/8/layout/hProcess11"/>
    <dgm:cxn modelId="{6B14E75C-AE80-4644-B5FE-808C077C0EBA}" type="presParOf" srcId="{996FE723-C83A-48A5-8995-7E29BBAE8948}" destId="{7B0A697F-DCC7-45D4-9519-5C8E542A0997}" srcOrd="2" destOrd="0" presId="urn:microsoft.com/office/officeart/2005/8/layout/hProcess11"/>
    <dgm:cxn modelId="{9CBEACEB-11B8-4CCA-BF74-92A2D7F93337}" type="presParOf" srcId="{7B0A697F-DCC7-45D4-9519-5C8E542A0997}" destId="{5887236D-F93F-426F-B6E2-799DBFFF296D}" srcOrd="0" destOrd="0" presId="urn:microsoft.com/office/officeart/2005/8/layout/hProcess11"/>
    <dgm:cxn modelId="{9159E3C0-2014-49AB-A342-887FB89004B2}" type="presParOf" srcId="{7B0A697F-DCC7-45D4-9519-5C8E542A0997}" destId="{E7F73AFE-AD12-49BF-A063-E93AD8378B49}" srcOrd="1" destOrd="0" presId="urn:microsoft.com/office/officeart/2005/8/layout/hProcess11"/>
    <dgm:cxn modelId="{EFF07F12-2D9B-4E09-B331-ECE460D3E70D}" type="presParOf" srcId="{7B0A697F-DCC7-45D4-9519-5C8E542A0997}" destId="{586373EB-D19C-422E-A278-BA0519261611}" srcOrd="2" destOrd="0" presId="urn:microsoft.com/office/officeart/2005/8/layout/hProcess11"/>
    <dgm:cxn modelId="{D14153AB-3743-4ECB-8D6B-BE799B0CB58D}" type="presParOf" srcId="{996FE723-C83A-48A5-8995-7E29BBAE8948}" destId="{6AA242A7-B657-4E81-999D-A9337097ACA5}" srcOrd="3" destOrd="0" presId="urn:microsoft.com/office/officeart/2005/8/layout/hProcess11"/>
    <dgm:cxn modelId="{14540557-DDC1-4893-880E-620A50F70F94}" type="presParOf" srcId="{996FE723-C83A-48A5-8995-7E29BBAE8948}" destId="{C67BDFC1-0F6B-46B9-B646-3A136A442A8D}" srcOrd="4" destOrd="0" presId="urn:microsoft.com/office/officeart/2005/8/layout/hProcess11"/>
    <dgm:cxn modelId="{782A5CAD-5AF3-42FF-8325-12E47CAFBC2B}" type="presParOf" srcId="{C67BDFC1-0F6B-46B9-B646-3A136A442A8D}" destId="{EDF58338-A948-4D07-AB3A-660AC5C6815D}" srcOrd="0" destOrd="0" presId="urn:microsoft.com/office/officeart/2005/8/layout/hProcess11"/>
    <dgm:cxn modelId="{89B6246C-936D-47BE-B4A2-73F9E678F748}" type="presParOf" srcId="{C67BDFC1-0F6B-46B9-B646-3A136A442A8D}" destId="{3A1A698E-2AB5-4068-8E36-D31C0BE155DD}" srcOrd="1" destOrd="0" presId="urn:microsoft.com/office/officeart/2005/8/layout/hProcess11"/>
    <dgm:cxn modelId="{973DA970-3110-46BF-A626-9D7AC3562E67}" type="presParOf" srcId="{C67BDFC1-0F6B-46B9-B646-3A136A442A8D}" destId="{1C67E67C-4118-4171-A304-58AFD16455E1}" srcOrd="2" destOrd="0" presId="urn:microsoft.com/office/officeart/2005/8/layout/hProcess11"/>
    <dgm:cxn modelId="{46971A29-40AF-487D-A4F7-3A6678AA3323}" type="presParOf" srcId="{996FE723-C83A-48A5-8995-7E29BBAE8948}" destId="{0976F1F2-4F67-4EC4-973F-986B79331C7A}" srcOrd="5" destOrd="0" presId="urn:microsoft.com/office/officeart/2005/8/layout/hProcess11"/>
    <dgm:cxn modelId="{7CC47510-A5F5-4AB3-A0D5-6709475642F6}" type="presParOf" srcId="{996FE723-C83A-48A5-8995-7E29BBAE8948}" destId="{7284593E-EC34-4B76-BE0E-588CBEAF4E27}" srcOrd="6" destOrd="0" presId="urn:microsoft.com/office/officeart/2005/8/layout/hProcess11"/>
    <dgm:cxn modelId="{4723E0AA-49A9-4E35-9285-4EA10FA6AA9C}" type="presParOf" srcId="{7284593E-EC34-4B76-BE0E-588CBEAF4E27}" destId="{F06F5963-F25C-4950-AD56-74C7A1BE1A66}" srcOrd="0" destOrd="0" presId="urn:microsoft.com/office/officeart/2005/8/layout/hProcess11"/>
    <dgm:cxn modelId="{FB0DF3F2-C478-4C85-9E9E-2D26CAAFA723}" type="presParOf" srcId="{7284593E-EC34-4B76-BE0E-588CBEAF4E27}" destId="{E4540BEE-2BF0-4C36-91D6-0376CFC98246}" srcOrd="1" destOrd="0" presId="urn:microsoft.com/office/officeart/2005/8/layout/hProcess11"/>
    <dgm:cxn modelId="{73C07018-6333-4EF2-87C0-323CBFC8328A}" type="presParOf" srcId="{7284593E-EC34-4B76-BE0E-588CBEAF4E27}" destId="{7E410EA7-DF18-4C95-9E77-5E55760FEB45}" srcOrd="2" destOrd="0" presId="urn:microsoft.com/office/officeart/2005/8/layout/hProcess11"/>
    <dgm:cxn modelId="{F4C02484-48FB-46A8-9635-A5BA6DD74EE4}" type="presParOf" srcId="{996FE723-C83A-48A5-8995-7E29BBAE8948}" destId="{39132AFE-3915-4D1B-9474-303C43FDAE61}" srcOrd="7" destOrd="0" presId="urn:microsoft.com/office/officeart/2005/8/layout/hProcess11"/>
    <dgm:cxn modelId="{DB1A7BF6-0A45-4294-9825-7CD941EA40FA}" type="presParOf" srcId="{996FE723-C83A-48A5-8995-7E29BBAE8948}" destId="{A97C6DF2-5061-4E47-A4F5-62BAB44509EE}" srcOrd="8" destOrd="0" presId="urn:microsoft.com/office/officeart/2005/8/layout/hProcess11"/>
    <dgm:cxn modelId="{81E63B71-0698-44FD-AFF5-9E744A4E9D90}" type="presParOf" srcId="{A97C6DF2-5061-4E47-A4F5-62BAB44509EE}" destId="{1D992BB3-FC2A-44B7-9E83-C0C737D7AEA4}" srcOrd="0" destOrd="0" presId="urn:microsoft.com/office/officeart/2005/8/layout/hProcess11"/>
    <dgm:cxn modelId="{ABDE307F-7E37-47D5-8159-D11B7C510936}" type="presParOf" srcId="{A97C6DF2-5061-4E47-A4F5-62BAB44509EE}" destId="{4498AC47-DB3B-4DDC-8C4F-3680A13F630A}" srcOrd="1" destOrd="0" presId="urn:microsoft.com/office/officeart/2005/8/layout/hProcess11"/>
    <dgm:cxn modelId="{403E9BCD-4671-4575-8828-1F6AB2CC472B}" type="presParOf" srcId="{A97C6DF2-5061-4E47-A4F5-62BAB44509EE}" destId="{2B61C0D7-D991-410F-9298-B5689C8C98F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C31C1-4D20-4B65-8B3D-F3F3B37B11E3}">
      <dsp:nvSpPr>
        <dsp:cNvPr id="0" name=""/>
        <dsp:cNvSpPr/>
      </dsp:nvSpPr>
      <dsp:spPr>
        <a:xfrm>
          <a:off x="0" y="1550193"/>
          <a:ext cx="12192000" cy="2066925"/>
        </a:xfrm>
        <a:prstGeom prst="notched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70B55-9FEC-47C3-9649-51D6881745C9}">
      <dsp:nvSpPr>
        <dsp:cNvPr id="0" name=""/>
        <dsp:cNvSpPr/>
      </dsp:nvSpPr>
      <dsp:spPr>
        <a:xfrm>
          <a:off x="5106" y="0"/>
          <a:ext cx="2060078" cy="206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Planning</a:t>
          </a:r>
        </a:p>
      </dsp:txBody>
      <dsp:txXfrm>
        <a:off x="5106" y="0"/>
        <a:ext cx="2060078" cy="2066925"/>
      </dsp:txXfrm>
    </dsp:sp>
    <dsp:sp modelId="{F5CD7AE1-E01D-4B1B-AF48-DF65B9A1858B}">
      <dsp:nvSpPr>
        <dsp:cNvPr id="0" name=""/>
        <dsp:cNvSpPr/>
      </dsp:nvSpPr>
      <dsp:spPr>
        <a:xfrm>
          <a:off x="776780" y="2325290"/>
          <a:ext cx="516731" cy="51673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7236D-F93F-426F-B6E2-799DBFFF296D}">
      <dsp:nvSpPr>
        <dsp:cNvPr id="0" name=""/>
        <dsp:cNvSpPr/>
      </dsp:nvSpPr>
      <dsp:spPr>
        <a:xfrm>
          <a:off x="2168189" y="3100387"/>
          <a:ext cx="2060078" cy="206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Design</a:t>
          </a:r>
        </a:p>
      </dsp:txBody>
      <dsp:txXfrm>
        <a:off x="2168189" y="3100387"/>
        <a:ext cx="2060078" cy="2066925"/>
      </dsp:txXfrm>
    </dsp:sp>
    <dsp:sp modelId="{E7F73AFE-AD12-49BF-A063-E93AD8378B49}">
      <dsp:nvSpPr>
        <dsp:cNvPr id="0" name=""/>
        <dsp:cNvSpPr/>
      </dsp:nvSpPr>
      <dsp:spPr>
        <a:xfrm>
          <a:off x="2939863" y="2325290"/>
          <a:ext cx="516731" cy="516731"/>
        </a:xfrm>
        <a:prstGeom prst="ellipse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58338-A948-4D07-AB3A-660AC5C6815D}">
      <dsp:nvSpPr>
        <dsp:cNvPr id="0" name=""/>
        <dsp:cNvSpPr/>
      </dsp:nvSpPr>
      <dsp:spPr>
        <a:xfrm>
          <a:off x="4331272" y="0"/>
          <a:ext cx="2060078" cy="206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Development</a:t>
          </a:r>
        </a:p>
      </dsp:txBody>
      <dsp:txXfrm>
        <a:off x="4331272" y="0"/>
        <a:ext cx="2060078" cy="2066925"/>
      </dsp:txXfrm>
    </dsp:sp>
    <dsp:sp modelId="{3A1A698E-2AB5-4068-8E36-D31C0BE155DD}">
      <dsp:nvSpPr>
        <dsp:cNvPr id="0" name=""/>
        <dsp:cNvSpPr/>
      </dsp:nvSpPr>
      <dsp:spPr>
        <a:xfrm>
          <a:off x="5102946" y="2325290"/>
          <a:ext cx="516731" cy="516731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6F5963-F25C-4950-AD56-74C7A1BE1A66}">
      <dsp:nvSpPr>
        <dsp:cNvPr id="0" name=""/>
        <dsp:cNvSpPr/>
      </dsp:nvSpPr>
      <dsp:spPr>
        <a:xfrm>
          <a:off x="6494355" y="3100387"/>
          <a:ext cx="2310254" cy="206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4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Documentation</a:t>
          </a:r>
        </a:p>
      </dsp:txBody>
      <dsp:txXfrm>
        <a:off x="6494355" y="3100387"/>
        <a:ext cx="2310254" cy="2066925"/>
      </dsp:txXfrm>
    </dsp:sp>
    <dsp:sp modelId="{E4540BEE-2BF0-4C36-91D6-0376CFC98246}">
      <dsp:nvSpPr>
        <dsp:cNvPr id="0" name=""/>
        <dsp:cNvSpPr/>
      </dsp:nvSpPr>
      <dsp:spPr>
        <a:xfrm>
          <a:off x="7391117" y="2325290"/>
          <a:ext cx="516731" cy="516731"/>
        </a:xfrm>
        <a:prstGeom prst="ellipse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992BB3-FC2A-44B7-9E83-C0C737D7AEA4}">
      <dsp:nvSpPr>
        <dsp:cNvPr id="0" name=""/>
        <dsp:cNvSpPr/>
      </dsp:nvSpPr>
      <dsp:spPr>
        <a:xfrm>
          <a:off x="8907614" y="0"/>
          <a:ext cx="2060078" cy="206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5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Launch</a:t>
          </a:r>
        </a:p>
      </dsp:txBody>
      <dsp:txXfrm>
        <a:off x="8907614" y="0"/>
        <a:ext cx="2060078" cy="2066925"/>
      </dsp:txXfrm>
    </dsp:sp>
    <dsp:sp modelId="{4498AC47-DB3B-4DDC-8C4F-3680A13F630A}">
      <dsp:nvSpPr>
        <dsp:cNvPr id="0" name=""/>
        <dsp:cNvSpPr/>
      </dsp:nvSpPr>
      <dsp:spPr>
        <a:xfrm>
          <a:off x="9679288" y="2325290"/>
          <a:ext cx="516731" cy="516731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3EFC6-8134-6F2A-1BBC-3E99B33A0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3E1C3-F691-BDFB-A577-C8D16BD75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B9B40-E707-9E0F-EC0F-AE1B085F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85172-EF3C-73D6-DEF4-0E42286A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5B8AD-0B31-F118-3AFB-86471C1D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32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04120-4D3F-1706-ED8C-A81F68D2B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29FA48-F855-F376-3A45-42DB4B49B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41E62-E91E-9BD0-C25A-514A1559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E1851-00AF-0CA9-3183-3F3B3240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99783-E859-9457-17ED-6C632AB0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4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F979BE-5E0F-CE06-B00D-3BF9E640E6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A6F89-9B69-0B5D-F6B5-6B991521C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B98C5-A92A-7743-24B4-1F99383D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D132E-946F-0D78-760A-CDEEB48A2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3E547-3266-B4FC-2D6F-769894756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1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29F7A-C119-1934-D863-77C03E5B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5EC4-ADEC-3A7D-BA47-F73C07AEA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BB39C-C5E4-4E09-83BD-14496716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A370D-CB10-15E9-B42E-795058C4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17FC0-D45E-8F50-C15D-38488227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00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03EDD-25F0-0FFB-0FF3-A294B1DC6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C58803-7568-7AE4-D157-C0A6909A4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D8E7-BD01-1D57-6508-EF55EB4BA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05BDA-231D-90B2-8419-BFB23FDEF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FE07F-2A13-AB30-F913-15EE4C45A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1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7AEA-1021-FFF5-E6B0-FAAB9F33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0A16-EB68-5E37-6A04-E7BECBC07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D71BC-9125-9A9E-E693-CD22AB8C5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D061A-D7AD-73A5-2685-4ED2A85F9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9E606-9A15-6077-CB6C-4622A406C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9122F-49D5-3E4D-6D4B-E023C8C12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57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239D6-6B59-FAF4-445F-BD881F149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AEDA4-2981-A2A0-A4A4-FB63E7553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39C5-8AE2-8F17-5DC2-BCCEB2DF5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69BFBE-ACD4-F93E-21D3-341191A12B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22B8D0-47DF-DFE0-F9A0-829E7E885E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F7951F-707A-826C-B522-C65144F21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5C3D7A-C84A-7994-7CF9-E27C0515C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EDB14C-8293-6E74-2403-BF99C542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74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1433-8B88-1EB0-CAAD-35E8A531B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2A4DA4-C8DB-57F7-DABF-6A3DE10A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AD22A-9DE9-4175-86C7-90F9ADAA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D2093-862E-C655-D202-9CC76A13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4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5ACDF9-5020-076D-1E6D-AD3423EF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CE131-FEF9-BA74-8896-A0EA7B2A6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9CA0E-3404-1984-B59A-FEBA19C01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F599F-5C0F-E896-3A0F-885816C4E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F9738-FC61-3D5A-6CFD-BCEE8D0F7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FB05C-8227-0394-6969-838787078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D486D-19DE-A444-3DA0-EC2DF0436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6B7D4-F9B1-35EC-4D90-B043EDFE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420CB-0522-448C-4A78-5BCB09A4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8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DDA6-65A5-9FC6-C2CA-EC647A76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BC9F99-1F45-FB2D-8669-F156606E4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0E0B7-A36A-832C-A532-9383D15FA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5CBED-11BB-A5AF-0617-B43F06AED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497D0-37E0-032D-F795-77297656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3D579-D87A-BDB1-A98B-44B9793BC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1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BB4E0-E3F8-4CDF-BDBC-C148EE48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9A1CF-DB1E-673C-B311-F0009A7FB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7E458-7C59-419C-30C8-99A300EED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5C6AA-C2AF-4913-AAC2-CB3007F468A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9434C-20D6-37F2-C479-CC70B7A34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9330E-B7ED-8DDB-4619-571215C2F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B4B37-80A6-4C38-AAE9-0BE5C190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56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AF39F46-88A8-7F1C-3C0F-A31FD7FFD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b="1" dirty="0"/>
              <a:t>How can artificial intelligence help environmental problems?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BA9C8-8589-5DE0-3417-106AD780B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3" y="229185"/>
            <a:ext cx="4973053" cy="49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70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F090-30D7-D8DD-B2D2-71F363AA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242" y="365125"/>
            <a:ext cx="6224337" cy="1325563"/>
          </a:xfrm>
        </p:spPr>
        <p:txBody>
          <a:bodyPr/>
          <a:lstStyle/>
          <a:p>
            <a:r>
              <a:rPr lang="en-US" b="1" i="1" dirty="0"/>
              <a:t>Stages of Development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4E8ACD7-583D-316F-7535-1371F67B4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3526295"/>
              </p:ext>
            </p:extLst>
          </p:nvPr>
        </p:nvGraphicFramePr>
        <p:xfrm>
          <a:off x="0" y="1690688"/>
          <a:ext cx="12192000" cy="5167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E43EAF3-CECC-838B-9941-82EE824435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8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33E2-9FB0-1E94-4CBB-7A13E9037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527" y="397208"/>
            <a:ext cx="3289110" cy="1325563"/>
          </a:xfrm>
        </p:spPr>
        <p:txBody>
          <a:bodyPr/>
          <a:lstStyle/>
          <a:p>
            <a:pPr algn="ctr"/>
            <a:r>
              <a:rPr lang="en-US" dirty="0"/>
              <a:t>Our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6B00B-8F24-D512-1A05-F29325E46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49302" cy="1849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F583EB-6B3A-E302-DAE2-94A3C5885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394" y="1942667"/>
            <a:ext cx="2863386" cy="27228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1C4CEA-1886-CB10-98EE-926565182503}"/>
              </a:ext>
            </a:extLst>
          </p:cNvPr>
          <p:cNvSpPr/>
          <p:nvPr/>
        </p:nvSpPr>
        <p:spPr>
          <a:xfrm>
            <a:off x="9112394" y="4800600"/>
            <a:ext cx="2863386" cy="16601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Daniel Hristov 9B</a:t>
            </a:r>
          </a:p>
          <a:p>
            <a:pPr algn="ctr"/>
            <a:r>
              <a:rPr lang="en-US" dirty="0"/>
              <a:t>Role: Designer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883D0E-4F47-F20D-9D85-51B48E891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76" y="1760141"/>
            <a:ext cx="2294503" cy="29053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F33BEBC-02A4-39FD-5F96-DB33A35D8269}"/>
              </a:ext>
            </a:extLst>
          </p:cNvPr>
          <p:cNvSpPr/>
          <p:nvPr/>
        </p:nvSpPr>
        <p:spPr>
          <a:xfrm>
            <a:off x="612275" y="4800600"/>
            <a:ext cx="2294503" cy="17352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Hristo</a:t>
            </a:r>
            <a:r>
              <a:rPr lang="en-US" dirty="0"/>
              <a:t> </a:t>
            </a:r>
            <a:r>
              <a:rPr lang="en-US" dirty="0" err="1"/>
              <a:t>Rusev</a:t>
            </a:r>
            <a:r>
              <a:rPr lang="en-US" dirty="0"/>
              <a:t> 9B</a:t>
            </a:r>
          </a:p>
          <a:p>
            <a:pPr algn="ctr"/>
            <a:r>
              <a:rPr lang="en-US" dirty="0"/>
              <a:t>Role: Scrum-Trainer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968F18-3D90-BA7B-CB44-47EC91F9E1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072" y="2283881"/>
            <a:ext cx="2381638" cy="238163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B349C5-38C9-AF05-E2A4-371C3C95FF0E}"/>
              </a:ext>
            </a:extLst>
          </p:cNvPr>
          <p:cNvSpPr/>
          <p:nvPr/>
        </p:nvSpPr>
        <p:spPr>
          <a:xfrm>
            <a:off x="3490072" y="4800600"/>
            <a:ext cx="2381638" cy="16601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Gabriel </a:t>
            </a:r>
            <a:r>
              <a:rPr lang="en-US" dirty="0" err="1"/>
              <a:t>Yanchev</a:t>
            </a:r>
            <a:r>
              <a:rPr lang="en-US" dirty="0"/>
              <a:t> 9B</a:t>
            </a:r>
          </a:p>
          <a:p>
            <a:pPr algn="ctr"/>
            <a:r>
              <a:rPr lang="en-US" dirty="0"/>
              <a:t>Role: Front-end developer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9EC81D-25DB-CB0A-E229-63F56089D7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03" y="2073281"/>
            <a:ext cx="2089268" cy="259223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F814271-10FF-37B6-24FF-46C597A51BC4}"/>
              </a:ext>
            </a:extLst>
          </p:cNvPr>
          <p:cNvSpPr/>
          <p:nvPr/>
        </p:nvSpPr>
        <p:spPr>
          <a:xfrm>
            <a:off x="6455003" y="4800600"/>
            <a:ext cx="2089268" cy="18495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Mitko</a:t>
            </a:r>
            <a:r>
              <a:rPr lang="en-US" dirty="0"/>
              <a:t> </a:t>
            </a:r>
            <a:r>
              <a:rPr lang="en-US" dirty="0" err="1"/>
              <a:t>Doychev</a:t>
            </a:r>
            <a:r>
              <a:rPr lang="en-US" dirty="0"/>
              <a:t> 9B</a:t>
            </a:r>
          </a:p>
          <a:p>
            <a:pPr algn="ctr"/>
            <a:r>
              <a:rPr lang="en-US" dirty="0"/>
              <a:t>Role: Front-end developer</a:t>
            </a:r>
          </a:p>
        </p:txBody>
      </p:sp>
    </p:spTree>
    <p:extLst>
      <p:ext uri="{BB962C8B-B14F-4D97-AF65-F5344CB8AC3E}">
        <p14:creationId xmlns:p14="http://schemas.microsoft.com/office/powerpoint/2010/main" val="884717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650C4-304F-2BFC-D1BC-057986AF5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241" y="216618"/>
            <a:ext cx="7343274" cy="1325563"/>
          </a:xfrm>
        </p:spPr>
        <p:txBody>
          <a:bodyPr/>
          <a:lstStyle/>
          <a:p>
            <a:r>
              <a:rPr lang="en-US" dirty="0"/>
              <a:t>Our Main Idea of the website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06481C-754C-C49E-CE2A-670995088913}"/>
              </a:ext>
            </a:extLst>
          </p:cNvPr>
          <p:cNvSpPr/>
          <p:nvPr/>
        </p:nvSpPr>
        <p:spPr>
          <a:xfrm>
            <a:off x="751246" y="1950461"/>
            <a:ext cx="4693590" cy="17487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In this site, we want to show you how artificial intelligence can help environmental problems.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7D536C-7252-717B-263A-1ECA7E324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72936" cy="1672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B335F1-FB2C-6AF2-C56A-E30FA4350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87" y="1451697"/>
            <a:ext cx="4693590" cy="31672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36D794A-A68C-248F-2306-D262D543CFE9}"/>
              </a:ext>
            </a:extLst>
          </p:cNvPr>
          <p:cNvSpPr/>
          <p:nvPr/>
        </p:nvSpPr>
        <p:spPr>
          <a:xfrm>
            <a:off x="7242464" y="4966855"/>
            <a:ext cx="4572000" cy="18080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 example, AI can optimize renewable energy, manage waste management, ocean conservation and natural disaster response.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77A8FB-1E3A-A6BB-3B35-7833A5A5E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3976690"/>
            <a:ext cx="3997037" cy="26646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450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66DF-0499-554D-9115-2E53AD0DF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810" y="365125"/>
            <a:ext cx="6091989" cy="1325563"/>
          </a:xfrm>
        </p:spPr>
        <p:txBody>
          <a:bodyPr/>
          <a:lstStyle/>
          <a:p>
            <a:r>
              <a:rPr lang="en-US" dirty="0"/>
              <a:t>Used Programs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96684-AC6C-71DA-F04C-95623BF75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62"/>
            <a:ext cx="1672936" cy="1672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9A33CB-35AD-A6A4-CF03-DCA9EBE5D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06" y="2150130"/>
            <a:ext cx="1408173" cy="13741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58AFE2-B328-48AE-FE1D-798BE78B7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69" y="1415170"/>
            <a:ext cx="2013830" cy="20138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6FC50-5DB0-54F8-C4C9-181BD7572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06" y="4578237"/>
            <a:ext cx="1631712" cy="15169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D1D66E-1D7F-4B0A-F96A-A413EB93C5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22" y="1717998"/>
            <a:ext cx="1408174" cy="14081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559963-F573-C58E-BF6C-7559CDCD0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063" y="4593294"/>
            <a:ext cx="3425536" cy="192686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6108A2-C662-91CF-AB01-E9B81D3A1C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22" y="3887664"/>
            <a:ext cx="2707964" cy="251866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EA0C59-8A46-01C7-61B5-6E436C3DEC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21" y="1764086"/>
            <a:ext cx="3425538" cy="192686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38032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0692-FEEA-EAFA-6C6F-8E3BACB3E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5718"/>
            <a:ext cx="10515600" cy="1826563"/>
          </a:xfrm>
        </p:spPr>
        <p:txBody>
          <a:bodyPr/>
          <a:lstStyle/>
          <a:p>
            <a:pPr algn="ctr"/>
            <a:r>
              <a:rPr lang="en-US" b="1" i="1" dirty="0"/>
              <a:t>Thanks for watching the presentation!</a:t>
            </a:r>
            <a:br>
              <a:rPr lang="bg-BG" b="1" i="1" dirty="0"/>
            </a:br>
            <a:r>
              <a:rPr lang="en-US" b="1" i="1" dirty="0"/>
              <a:t>Now let's see the website</a:t>
            </a:r>
            <a:r>
              <a:rPr lang="bg-BG" b="1" i="1" dirty="0"/>
              <a:t>.</a:t>
            </a:r>
            <a:endParaRPr lang="en-US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FABFE-6F4C-C57C-4BBA-14C6D2BC1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" y="0"/>
            <a:ext cx="1672936" cy="16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26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107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Stages of Development</vt:lpstr>
      <vt:lpstr>Our Team</vt:lpstr>
      <vt:lpstr>Our Main Idea of the website</vt:lpstr>
      <vt:lpstr>Used Programs</vt:lpstr>
      <vt:lpstr>Thanks for watching the presentation! Now let's see the website.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Христо Петров Русев</dc:creator>
  <cp:lastModifiedBy>Христо Петров Русев</cp:lastModifiedBy>
  <cp:revision>6</cp:revision>
  <dcterms:created xsi:type="dcterms:W3CDTF">2023-12-12T18:00:37Z</dcterms:created>
  <dcterms:modified xsi:type="dcterms:W3CDTF">2023-12-12T20:31:48Z</dcterms:modified>
</cp:coreProperties>
</file>